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58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4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82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93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89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882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3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5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181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4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38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41A0-2EF5-4ABF-AA22-BFB1F166B93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AA44D-A2FB-4C14-BB20-7593335C59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Geographica</a:t>
            </a:r>
            <a:r>
              <a:rPr lang="en-US" dirty="0"/>
              <a:t>l</a:t>
            </a:r>
            <a:r>
              <a:rPr lang="en-US" dirty="0" smtClean="0"/>
              <a:t> Information Systems (GIS)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Engineer Salahuddin Jokhio, E.B, E.M</a:t>
            </a:r>
          </a:p>
          <a:p>
            <a:r>
              <a:rPr lang="en-US" dirty="0" smtClean="0"/>
              <a:t>Lecturer, CSE, IICT</a:t>
            </a:r>
          </a:p>
          <a:p>
            <a:r>
              <a:rPr lang="en-US" dirty="0" smtClean="0"/>
              <a:t>MUET Jamshoro, Sindh, Pakistan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1330404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LECTURE # 03</a:t>
            </a:r>
          </a:p>
        </p:txBody>
      </p:sp>
    </p:spTree>
    <p:extLst>
      <p:ext uri="{BB962C8B-B14F-4D97-AF65-F5344CB8AC3E}">
        <p14:creationId xmlns:p14="http://schemas.microsoft.com/office/powerpoint/2010/main" val="157798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subsystems of </a:t>
            </a:r>
            <a:r>
              <a:rPr lang="en-US" dirty="0" err="1" smtClean="0"/>
              <a:t>gis</a:t>
            </a:r>
            <a:r>
              <a:rPr lang="en-US" dirty="0" smtClean="0"/>
              <a:t> &amp; data modeling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lecture is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78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subsystems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According to Marble (1990), following are the four functional subsystems of any GIS.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Data </a:t>
            </a:r>
            <a:r>
              <a:rPr lang="en-US" b="1" dirty="0"/>
              <a:t>input system</a:t>
            </a:r>
            <a:r>
              <a:rPr lang="en-US" dirty="0"/>
              <a:t>: collects and/or processes spatial data from existing sources, </a:t>
            </a:r>
            <a:r>
              <a:rPr lang="en-US" dirty="0" smtClean="0"/>
              <a:t>such as </a:t>
            </a:r>
            <a:r>
              <a:rPr lang="en-US" dirty="0"/>
              <a:t>maps, remote sensing data, images, etc. Data can be "collected" through </a:t>
            </a:r>
            <a:r>
              <a:rPr lang="en-US" dirty="0" smtClean="0"/>
              <a:t>digitizing, scanning</a:t>
            </a:r>
            <a:r>
              <a:rPr lang="en-US" dirty="0"/>
              <a:t>, interactive entry, </a:t>
            </a:r>
            <a:r>
              <a:rPr lang="en-US" dirty="0" smtClean="0"/>
              <a:t>etc.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Data </a:t>
            </a:r>
            <a:r>
              <a:rPr lang="en-US" b="1" dirty="0"/>
              <a:t>storage and retrieval</a:t>
            </a:r>
            <a:r>
              <a:rPr lang="en-US" dirty="0"/>
              <a:t>: organizes spatial data and allows for quick retrieval </a:t>
            </a:r>
            <a:r>
              <a:rPr lang="en-US" dirty="0" smtClean="0"/>
              <a:t>and updates </a:t>
            </a:r>
            <a:r>
              <a:rPr lang="en-US" dirty="0"/>
              <a:t>(i.e., editing).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Data </a:t>
            </a:r>
            <a:r>
              <a:rPr lang="en-US" b="1" dirty="0"/>
              <a:t>analysis and manipulation</a:t>
            </a:r>
            <a:r>
              <a:rPr lang="en-US" dirty="0"/>
              <a:t>: allows for changing form of data, </a:t>
            </a:r>
            <a:r>
              <a:rPr lang="en-US" dirty="0" smtClean="0"/>
              <a:t>simulation modeling</a:t>
            </a:r>
            <a:r>
              <a:rPr lang="en-US" dirty="0"/>
              <a:t>, spatial-temporal comparison, etc.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Output</a:t>
            </a:r>
            <a:r>
              <a:rPr lang="en-US" dirty="0"/>
              <a:t>: displays spatial database and analysis in graphic (i.e., map) or tabular form.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8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 Data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use GIS the real world must be abstracted into points, lines, polygons, raster cells, and attribute values.</a:t>
            </a:r>
          </a:p>
          <a:p>
            <a:r>
              <a:rPr lang="en-US" dirty="0" smtClean="0"/>
              <a:t>Class (group) </a:t>
            </a:r>
            <a:r>
              <a:rPr lang="en-US" dirty="0"/>
              <a:t>examples may use common object that most people will understand.  If you understand how to abstract common objects you will be able to apply the same method to </a:t>
            </a:r>
            <a:r>
              <a:rPr lang="en-US" dirty="0" smtClean="0"/>
              <a:t>objects </a:t>
            </a:r>
            <a:r>
              <a:rPr lang="en-US" dirty="0"/>
              <a:t>in your field.</a:t>
            </a:r>
          </a:p>
          <a:p>
            <a:pPr>
              <a:buFontTx/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55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GIS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Two basic types of data while dealing with GIS;</a:t>
            </a:r>
          </a:p>
          <a:p>
            <a:pPr lvl="1"/>
            <a:r>
              <a:rPr lang="en-US" sz="3100" dirty="0" smtClean="0"/>
              <a:t>Spatial Data</a:t>
            </a:r>
          </a:p>
          <a:p>
            <a:pPr lvl="2"/>
            <a:r>
              <a:rPr lang="en-US" sz="2900" dirty="0"/>
              <a:t>describes the absolute and relative location of </a:t>
            </a:r>
            <a:r>
              <a:rPr lang="en-US" sz="2900" dirty="0" smtClean="0"/>
              <a:t>geographic </a:t>
            </a:r>
            <a:r>
              <a:rPr lang="en-US" sz="2900" dirty="0"/>
              <a:t>features.</a:t>
            </a:r>
          </a:p>
          <a:p>
            <a:pPr lvl="1"/>
            <a:r>
              <a:rPr lang="en-US" sz="3100" dirty="0" smtClean="0"/>
              <a:t>Attribute Data</a:t>
            </a:r>
          </a:p>
          <a:p>
            <a:pPr lvl="2"/>
            <a:r>
              <a:rPr lang="en-US" sz="2900" dirty="0"/>
              <a:t>describes characteristics of the spatial features. These characteristics can be quantitative and/or qualitative in nature. Attribute data is often referred to as tabular data</a:t>
            </a:r>
            <a:r>
              <a:rPr lang="en-US" sz="2900" dirty="0" smtClean="0"/>
              <a:t>.</a:t>
            </a:r>
            <a:endParaRPr lang="en-US" dirty="0" smtClean="0"/>
          </a:p>
          <a:p>
            <a:r>
              <a:rPr lang="en-US" dirty="0"/>
              <a:t>The coordinate location of a </a:t>
            </a:r>
            <a:r>
              <a:rPr lang="en-US" dirty="0" smtClean="0"/>
              <a:t>forest would </a:t>
            </a:r>
            <a:r>
              <a:rPr lang="en-US" dirty="0"/>
              <a:t>be spatial data, while the characteristics of that forestry stand, e.g</a:t>
            </a:r>
            <a:r>
              <a:rPr lang="en-US" dirty="0" smtClean="0"/>
              <a:t>. </a:t>
            </a:r>
            <a:r>
              <a:rPr lang="en-US" dirty="0"/>
              <a:t>dominant species, </a:t>
            </a:r>
            <a:r>
              <a:rPr lang="en-US" dirty="0" smtClean="0"/>
              <a:t>height</a:t>
            </a:r>
            <a:r>
              <a:rPr lang="en-US" dirty="0"/>
              <a:t>, etc., would be attribute data. Other data types, in particular image and multimedia data, are becoming more prevalent with changing technology. Depending on the specific content of the data, </a:t>
            </a:r>
            <a:r>
              <a:rPr lang="en-US" i="1" dirty="0"/>
              <a:t>image data </a:t>
            </a:r>
            <a:r>
              <a:rPr lang="en-US" dirty="0"/>
              <a:t>may be considered either spatial, e.g. photographs, animation, movies, etc., or attribute, e.g. sound, descriptions, narration’s, etc. </a:t>
            </a:r>
          </a:p>
        </p:txBody>
      </p:sp>
    </p:spTree>
    <p:extLst>
      <p:ext uri="{BB962C8B-B14F-4D97-AF65-F5344CB8AC3E}">
        <p14:creationId xmlns:p14="http://schemas.microsoft.com/office/powerpoint/2010/main" val="29059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Data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Traditionally </a:t>
            </a:r>
            <a:r>
              <a:rPr lang="en-US" dirty="0" smtClean="0"/>
              <a:t>stored </a:t>
            </a:r>
            <a:r>
              <a:rPr lang="en-US" dirty="0"/>
              <a:t>and presented in the form of a map</a:t>
            </a:r>
            <a:r>
              <a:rPr lang="en-US" dirty="0" smtClean="0"/>
              <a:t>.</a:t>
            </a:r>
          </a:p>
          <a:p>
            <a:r>
              <a:rPr lang="en-US" dirty="0"/>
              <a:t>Three basic </a:t>
            </a:r>
            <a:r>
              <a:rPr lang="en-US" dirty="0" smtClean="0"/>
              <a:t>types</a:t>
            </a:r>
          </a:p>
          <a:p>
            <a:pPr lvl="1"/>
            <a:r>
              <a:rPr lang="en-US" dirty="0" smtClean="0"/>
              <a:t>Vector</a:t>
            </a:r>
            <a:endParaRPr lang="en-US" dirty="0"/>
          </a:p>
          <a:p>
            <a:pPr lvl="1"/>
            <a:r>
              <a:rPr lang="en-US" dirty="0" smtClean="0"/>
              <a:t>Raster</a:t>
            </a:r>
            <a:endParaRPr lang="en-US" dirty="0"/>
          </a:p>
          <a:p>
            <a:pPr lvl="1"/>
            <a:r>
              <a:rPr lang="en-US" dirty="0" smtClean="0"/>
              <a:t>Image</a:t>
            </a:r>
          </a:p>
          <a:p>
            <a:r>
              <a:rPr lang="en-US" dirty="0" smtClean="0"/>
              <a:t>Vector and Raster are most commonly used, while Image data models require special skills in variety of fields(e.g. Digital Image processing).</a:t>
            </a:r>
            <a:r>
              <a:rPr lang="en-US" dirty="0"/>
              <a:t> Image data utilizes techniques very similar to raster data, however typically lacks the internal formats required for analysis and modeling of the data. Images reflect </a:t>
            </a:r>
            <a:r>
              <a:rPr lang="en-US" i="1" dirty="0"/>
              <a:t>pictures </a:t>
            </a:r>
            <a:r>
              <a:rPr lang="en-US" dirty="0"/>
              <a:t>or </a:t>
            </a:r>
            <a:r>
              <a:rPr lang="en-US" i="1" dirty="0"/>
              <a:t>photographs </a:t>
            </a:r>
            <a:r>
              <a:rPr lang="en-US" dirty="0"/>
              <a:t>of the landscape.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Data Models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3435061"/>
            <a:ext cx="40386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06536"/>
            <a:ext cx="38195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387667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1447800"/>
            <a:ext cx="3581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this real world image/map would be shown using spatial and raster/image model?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9314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462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Introduction to Geographical Information Systems (GIS)</vt:lpstr>
      <vt:lpstr>Functional subsystems of gis &amp; data modeling </vt:lpstr>
      <vt:lpstr>Functional subsystems</vt:lpstr>
      <vt:lpstr>GIS Data Modeling</vt:lpstr>
      <vt:lpstr>GIS Data Types</vt:lpstr>
      <vt:lpstr>Spatial Data Models</vt:lpstr>
      <vt:lpstr>Spatial Data Models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Geographical Information Systems (GIS)</dc:title>
  <dc:creator>salahuddin jokhio</dc:creator>
  <cp:lastModifiedBy>salahuddin jokhio</cp:lastModifiedBy>
  <cp:revision>4</cp:revision>
  <dcterms:created xsi:type="dcterms:W3CDTF">2012-08-27T01:13:27Z</dcterms:created>
  <dcterms:modified xsi:type="dcterms:W3CDTF">2012-08-27T01:33:55Z</dcterms:modified>
</cp:coreProperties>
</file>